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58" r:id="rId3"/>
    <p:sldId id="259" r:id="rId4"/>
    <p:sldId id="260" r:id="rId5"/>
    <p:sldId id="262" r:id="rId6"/>
    <p:sldId id="263" r:id="rId7"/>
    <p:sldId id="264"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0"/>
  </p:normalViewPr>
  <p:slideViewPr>
    <p:cSldViewPr snapToGrid="0">
      <p:cViewPr varScale="1">
        <p:scale>
          <a:sx n="74" d="100"/>
          <a:sy n="74" d="100"/>
        </p:scale>
        <p:origin x="498"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3356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21441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0029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017265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7433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0095884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52961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0567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5313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5605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2305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47961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2352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44563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4636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7865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6393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12/1/2015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7347808"/>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a:t> </a:t>
            </a:r>
            <a:r>
              <a:rPr lang="en-NZ" dirty="0" smtClean="0"/>
              <a:t>ANTARCTICA</a:t>
            </a:r>
            <a:endParaRPr lang="en-NZ" dirty="0"/>
          </a:p>
        </p:txBody>
      </p:sp>
      <p:sp>
        <p:nvSpPr>
          <p:cNvPr id="3" name="Subtitle 2"/>
          <p:cNvSpPr>
            <a:spLocks noGrp="1"/>
          </p:cNvSpPr>
          <p:nvPr>
            <p:ph type="subTitle" idx="1"/>
          </p:nvPr>
        </p:nvSpPr>
        <p:spPr/>
        <p:txBody>
          <a:bodyPr/>
          <a:lstStyle/>
          <a:p>
            <a:r>
              <a:rPr lang="en-NZ" dirty="0" smtClean="0"/>
              <a:t>By : Aditya K and Matthias Z </a:t>
            </a:r>
            <a:endParaRPr lang="en-NZ" dirty="0"/>
          </a:p>
        </p:txBody>
      </p:sp>
    </p:spTree>
    <p:extLst>
      <p:ext uri="{BB962C8B-B14F-4D97-AF65-F5344CB8AC3E}">
        <p14:creationId xmlns:p14="http://schemas.microsoft.com/office/powerpoint/2010/main" val="150716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78795" y="1402285"/>
            <a:ext cx="8634635" cy="5455715"/>
          </a:xfrm>
          <a:prstGeom prst="rect">
            <a:avLst/>
          </a:prstGeom>
        </p:spPr>
      </p:pic>
      <p:sp>
        <p:nvSpPr>
          <p:cNvPr id="2" name="Title 1"/>
          <p:cNvSpPr>
            <a:spLocks noGrp="1"/>
          </p:cNvSpPr>
          <p:nvPr>
            <p:ph type="title"/>
          </p:nvPr>
        </p:nvSpPr>
        <p:spPr>
          <a:xfrm>
            <a:off x="4213023" y="4130142"/>
            <a:ext cx="8534400" cy="1507067"/>
          </a:xfrm>
        </p:spPr>
        <p:txBody>
          <a:bodyPr/>
          <a:lstStyle/>
          <a:p>
            <a:r>
              <a:rPr lang="en-NZ" dirty="0" smtClean="0">
                <a:solidFill>
                  <a:schemeClr val="bg1"/>
                </a:solidFill>
              </a:rPr>
              <a:t>Scott Base</a:t>
            </a:r>
            <a:endParaRPr lang="en-NZ" dirty="0">
              <a:solidFill>
                <a:schemeClr val="bg1"/>
              </a:solidFill>
            </a:endParaRPr>
          </a:p>
        </p:txBody>
      </p:sp>
      <p:sp>
        <p:nvSpPr>
          <p:cNvPr id="3" name="Content Placeholder 2"/>
          <p:cNvSpPr>
            <a:spLocks noGrp="1"/>
          </p:cNvSpPr>
          <p:nvPr>
            <p:ph idx="1"/>
          </p:nvPr>
        </p:nvSpPr>
        <p:spPr>
          <a:xfrm>
            <a:off x="684212" y="685800"/>
            <a:ext cx="8534400" cy="1091485"/>
          </a:xfrm>
        </p:spPr>
        <p:txBody>
          <a:bodyPr/>
          <a:lstStyle/>
          <a:p>
            <a:pPr marL="0" indent="0">
              <a:buNone/>
            </a:pPr>
            <a:r>
              <a:rPr lang="en-NZ" dirty="0" smtClean="0"/>
              <a:t>Map of Antarctica</a:t>
            </a:r>
            <a:endParaRPr lang="en-NZ" dirty="0"/>
          </a:p>
        </p:txBody>
      </p:sp>
    </p:spTree>
    <p:extLst>
      <p:ext uri="{BB962C8B-B14F-4D97-AF65-F5344CB8AC3E}">
        <p14:creationId xmlns:p14="http://schemas.microsoft.com/office/powerpoint/2010/main" val="3881394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0"/>
            <a:ext cx="8001000" cy="1091486"/>
          </a:xfrm>
        </p:spPr>
        <p:txBody>
          <a:bodyPr/>
          <a:lstStyle/>
          <a:p>
            <a:r>
              <a:rPr lang="en-NZ" dirty="0" smtClean="0"/>
              <a:t>Antarctica facts</a:t>
            </a:r>
            <a:endParaRPr lang="en-NZ" dirty="0"/>
          </a:p>
        </p:txBody>
      </p:sp>
      <p:sp>
        <p:nvSpPr>
          <p:cNvPr id="3" name="Subtitle 2"/>
          <p:cNvSpPr>
            <a:spLocks noGrp="1"/>
          </p:cNvSpPr>
          <p:nvPr>
            <p:ph type="subTitle" idx="1"/>
          </p:nvPr>
        </p:nvSpPr>
        <p:spPr>
          <a:xfrm rot="21017468">
            <a:off x="712312" y="1789094"/>
            <a:ext cx="10694840" cy="3784665"/>
          </a:xfrm>
        </p:spPr>
        <p:txBody>
          <a:bodyPr/>
          <a:lstStyle/>
          <a:p>
            <a:r>
              <a:rPr lang="en-NZ" dirty="0" smtClean="0"/>
              <a:t>*Antarctica is a continent.</a:t>
            </a:r>
          </a:p>
          <a:p>
            <a:r>
              <a:rPr lang="en-NZ" dirty="0" smtClean="0"/>
              <a:t>*Antarctica is the coldest and driest place on </a:t>
            </a:r>
            <a:r>
              <a:rPr lang="en-NZ" dirty="0"/>
              <a:t>E</a:t>
            </a:r>
            <a:r>
              <a:rPr lang="en-NZ" dirty="0" smtClean="0"/>
              <a:t>arth!</a:t>
            </a:r>
          </a:p>
          <a:p>
            <a:r>
              <a:rPr lang="en-NZ" dirty="0" smtClean="0"/>
              <a:t>*Antarctica only has Emperor and Adele penguins.</a:t>
            </a:r>
          </a:p>
          <a:p>
            <a:r>
              <a:rPr lang="en-NZ" dirty="0" smtClean="0"/>
              <a:t>*Antarctica has lots of glaciers.</a:t>
            </a:r>
          </a:p>
          <a:p>
            <a:r>
              <a:rPr lang="en-NZ" dirty="0" smtClean="0"/>
              <a:t>*Antarctica is so cold that nothing breaks down!</a:t>
            </a:r>
          </a:p>
          <a:p>
            <a:endParaRPr lang="en-NZ" dirty="0"/>
          </a:p>
        </p:txBody>
      </p:sp>
    </p:spTree>
    <p:extLst>
      <p:ext uri="{BB962C8B-B14F-4D97-AF65-F5344CB8AC3E}">
        <p14:creationId xmlns:p14="http://schemas.microsoft.com/office/powerpoint/2010/main" val="3611416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1" end="1"/>
                                            </p:txEl>
                                          </p:spTgt>
                                        </p:tgtEl>
                                        <p:attrNameLst>
                                          <p:attrName>style.visibility</p:attrName>
                                        </p:attrNameLst>
                                      </p:cBhvr>
                                      <p:to>
                                        <p:strVal val="visible"/>
                                      </p:to>
                                    </p:set>
                                    <p:animEffect transition="in" filter="wipe(down)">
                                      <p:cBhvr>
                                        <p:cTn id="41" dur="580">
                                          <p:stCondLst>
                                            <p:cond delay="0"/>
                                          </p:stCondLst>
                                        </p:cTn>
                                        <p:tgtEl>
                                          <p:spTgt spid="3">
                                            <p:txEl>
                                              <p:pRg st="1" end="1"/>
                                            </p:txEl>
                                          </p:spTgt>
                                        </p:tgtEl>
                                      </p:cBhvr>
                                    </p:animEffect>
                                    <p:anim calcmode="lin" valueType="num">
                                      <p:cBhvr>
                                        <p:cTn id="42"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1" end="1"/>
                                            </p:txEl>
                                          </p:spTgt>
                                        </p:tgtEl>
                                      </p:cBhvr>
                                      <p:to x="100000" y="60000"/>
                                    </p:animScale>
                                    <p:animScale>
                                      <p:cBhvr>
                                        <p:cTn id="48" dur="166" decel="50000">
                                          <p:stCondLst>
                                            <p:cond delay="676"/>
                                          </p:stCondLst>
                                        </p:cTn>
                                        <p:tgtEl>
                                          <p:spTgt spid="3">
                                            <p:txEl>
                                              <p:pRg st="1" end="1"/>
                                            </p:txEl>
                                          </p:spTgt>
                                        </p:tgtEl>
                                      </p:cBhvr>
                                      <p:to x="100000" y="100000"/>
                                    </p:animScale>
                                    <p:animScale>
                                      <p:cBhvr>
                                        <p:cTn id="49" dur="26">
                                          <p:stCondLst>
                                            <p:cond delay="1312"/>
                                          </p:stCondLst>
                                        </p:cTn>
                                        <p:tgtEl>
                                          <p:spTgt spid="3">
                                            <p:txEl>
                                              <p:pRg st="1" end="1"/>
                                            </p:txEl>
                                          </p:spTgt>
                                        </p:tgtEl>
                                      </p:cBhvr>
                                      <p:to x="100000" y="80000"/>
                                    </p:animScale>
                                    <p:animScale>
                                      <p:cBhvr>
                                        <p:cTn id="50" dur="166" decel="50000">
                                          <p:stCondLst>
                                            <p:cond delay="1338"/>
                                          </p:stCondLst>
                                        </p:cTn>
                                        <p:tgtEl>
                                          <p:spTgt spid="3">
                                            <p:txEl>
                                              <p:pRg st="1" end="1"/>
                                            </p:txEl>
                                          </p:spTgt>
                                        </p:tgtEl>
                                      </p:cBhvr>
                                      <p:to x="100000" y="100000"/>
                                    </p:animScale>
                                    <p:animScale>
                                      <p:cBhvr>
                                        <p:cTn id="51" dur="26">
                                          <p:stCondLst>
                                            <p:cond delay="1642"/>
                                          </p:stCondLst>
                                        </p:cTn>
                                        <p:tgtEl>
                                          <p:spTgt spid="3">
                                            <p:txEl>
                                              <p:pRg st="1" end="1"/>
                                            </p:txEl>
                                          </p:spTgt>
                                        </p:tgtEl>
                                      </p:cBhvr>
                                      <p:to x="100000" y="90000"/>
                                    </p:animScale>
                                    <p:animScale>
                                      <p:cBhvr>
                                        <p:cTn id="52" dur="166" decel="50000">
                                          <p:stCondLst>
                                            <p:cond delay="1668"/>
                                          </p:stCondLst>
                                        </p:cTn>
                                        <p:tgtEl>
                                          <p:spTgt spid="3">
                                            <p:txEl>
                                              <p:pRg st="1" end="1"/>
                                            </p:txEl>
                                          </p:spTgt>
                                        </p:tgtEl>
                                      </p:cBhvr>
                                      <p:to x="100000" y="100000"/>
                                    </p:animScale>
                                    <p:animScale>
                                      <p:cBhvr>
                                        <p:cTn id="53" dur="26">
                                          <p:stCondLst>
                                            <p:cond delay="1808"/>
                                          </p:stCondLst>
                                        </p:cTn>
                                        <p:tgtEl>
                                          <p:spTgt spid="3">
                                            <p:txEl>
                                              <p:pRg st="1" end="1"/>
                                            </p:txEl>
                                          </p:spTgt>
                                        </p:tgtEl>
                                      </p:cBhvr>
                                      <p:to x="100000" y="95000"/>
                                    </p:animScale>
                                    <p:animScale>
                                      <p:cBhvr>
                                        <p:cTn id="54" dur="166" decel="50000">
                                          <p:stCondLst>
                                            <p:cond delay="1834"/>
                                          </p:stCondLst>
                                        </p:cTn>
                                        <p:tgtEl>
                                          <p:spTgt spid="3">
                                            <p:txEl>
                                              <p:pRg st="1" end="1"/>
                                            </p:txEl>
                                          </p:spTgt>
                                        </p:tgtEl>
                                      </p:cBhvr>
                                      <p:to x="100000" y="100000"/>
                                    </p:animScale>
                                  </p:childTnLst>
                                </p:cTn>
                              </p:par>
                              <p:par>
                                <p:cTn id="55" presetID="26" presetClass="entr" presetSubtype="0" fill="hold" nodeType="withEffect">
                                  <p:stCondLst>
                                    <p:cond delay="0"/>
                                  </p:stCondLst>
                                  <p:childTnLst>
                                    <p:set>
                                      <p:cBhvr>
                                        <p:cTn id="56" dur="1" fill="hold">
                                          <p:stCondLst>
                                            <p:cond delay="0"/>
                                          </p:stCondLst>
                                        </p:cTn>
                                        <p:tgtEl>
                                          <p:spTgt spid="3">
                                            <p:txEl>
                                              <p:pRg st="2" end="2"/>
                                            </p:txEl>
                                          </p:spTgt>
                                        </p:tgtEl>
                                        <p:attrNameLst>
                                          <p:attrName>style.visibility</p:attrName>
                                        </p:attrNameLst>
                                      </p:cBhvr>
                                      <p:to>
                                        <p:strVal val="visible"/>
                                      </p:to>
                                    </p:set>
                                    <p:animEffect transition="in" filter="wipe(down)">
                                      <p:cBhvr>
                                        <p:cTn id="57" dur="580">
                                          <p:stCondLst>
                                            <p:cond delay="0"/>
                                          </p:stCondLst>
                                        </p:cTn>
                                        <p:tgtEl>
                                          <p:spTgt spid="3">
                                            <p:txEl>
                                              <p:pRg st="2" end="2"/>
                                            </p:txEl>
                                          </p:spTgt>
                                        </p:tgtEl>
                                      </p:cBhvr>
                                    </p:animEffect>
                                    <p:anim calcmode="lin" valueType="num">
                                      <p:cBhvr>
                                        <p:cTn id="58"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59"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0"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1"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2"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3" dur="26">
                                          <p:stCondLst>
                                            <p:cond delay="650"/>
                                          </p:stCondLst>
                                        </p:cTn>
                                        <p:tgtEl>
                                          <p:spTgt spid="3">
                                            <p:txEl>
                                              <p:pRg st="2" end="2"/>
                                            </p:txEl>
                                          </p:spTgt>
                                        </p:tgtEl>
                                      </p:cBhvr>
                                      <p:to x="100000" y="60000"/>
                                    </p:animScale>
                                    <p:animScale>
                                      <p:cBhvr>
                                        <p:cTn id="64" dur="166" decel="50000">
                                          <p:stCondLst>
                                            <p:cond delay="676"/>
                                          </p:stCondLst>
                                        </p:cTn>
                                        <p:tgtEl>
                                          <p:spTgt spid="3">
                                            <p:txEl>
                                              <p:pRg st="2" end="2"/>
                                            </p:txEl>
                                          </p:spTgt>
                                        </p:tgtEl>
                                      </p:cBhvr>
                                      <p:to x="100000" y="100000"/>
                                    </p:animScale>
                                    <p:animScale>
                                      <p:cBhvr>
                                        <p:cTn id="65" dur="26">
                                          <p:stCondLst>
                                            <p:cond delay="1312"/>
                                          </p:stCondLst>
                                        </p:cTn>
                                        <p:tgtEl>
                                          <p:spTgt spid="3">
                                            <p:txEl>
                                              <p:pRg st="2" end="2"/>
                                            </p:txEl>
                                          </p:spTgt>
                                        </p:tgtEl>
                                      </p:cBhvr>
                                      <p:to x="100000" y="80000"/>
                                    </p:animScale>
                                    <p:animScale>
                                      <p:cBhvr>
                                        <p:cTn id="66" dur="166" decel="50000">
                                          <p:stCondLst>
                                            <p:cond delay="1338"/>
                                          </p:stCondLst>
                                        </p:cTn>
                                        <p:tgtEl>
                                          <p:spTgt spid="3">
                                            <p:txEl>
                                              <p:pRg st="2" end="2"/>
                                            </p:txEl>
                                          </p:spTgt>
                                        </p:tgtEl>
                                      </p:cBhvr>
                                      <p:to x="100000" y="100000"/>
                                    </p:animScale>
                                    <p:animScale>
                                      <p:cBhvr>
                                        <p:cTn id="67" dur="26">
                                          <p:stCondLst>
                                            <p:cond delay="1642"/>
                                          </p:stCondLst>
                                        </p:cTn>
                                        <p:tgtEl>
                                          <p:spTgt spid="3">
                                            <p:txEl>
                                              <p:pRg st="2" end="2"/>
                                            </p:txEl>
                                          </p:spTgt>
                                        </p:tgtEl>
                                      </p:cBhvr>
                                      <p:to x="100000" y="90000"/>
                                    </p:animScale>
                                    <p:animScale>
                                      <p:cBhvr>
                                        <p:cTn id="68" dur="166" decel="50000">
                                          <p:stCondLst>
                                            <p:cond delay="1668"/>
                                          </p:stCondLst>
                                        </p:cTn>
                                        <p:tgtEl>
                                          <p:spTgt spid="3">
                                            <p:txEl>
                                              <p:pRg st="2" end="2"/>
                                            </p:txEl>
                                          </p:spTgt>
                                        </p:tgtEl>
                                      </p:cBhvr>
                                      <p:to x="100000" y="100000"/>
                                    </p:animScale>
                                    <p:animScale>
                                      <p:cBhvr>
                                        <p:cTn id="69" dur="26">
                                          <p:stCondLst>
                                            <p:cond delay="1808"/>
                                          </p:stCondLst>
                                        </p:cTn>
                                        <p:tgtEl>
                                          <p:spTgt spid="3">
                                            <p:txEl>
                                              <p:pRg st="2" end="2"/>
                                            </p:txEl>
                                          </p:spTgt>
                                        </p:tgtEl>
                                      </p:cBhvr>
                                      <p:to x="100000" y="95000"/>
                                    </p:animScale>
                                    <p:animScale>
                                      <p:cBhvr>
                                        <p:cTn id="70" dur="166" decel="50000">
                                          <p:stCondLst>
                                            <p:cond delay="1834"/>
                                          </p:stCondLst>
                                        </p:cTn>
                                        <p:tgtEl>
                                          <p:spTgt spid="3">
                                            <p:txEl>
                                              <p:pRg st="2" end="2"/>
                                            </p:txEl>
                                          </p:spTgt>
                                        </p:tgtEl>
                                      </p:cBhvr>
                                      <p:to x="100000" y="100000"/>
                                    </p:animScale>
                                  </p:childTnLst>
                                </p:cTn>
                              </p:par>
                              <p:par>
                                <p:cTn id="71" presetID="26" presetClass="entr" presetSubtype="0" fill="hold" nodeType="withEffect">
                                  <p:stCondLst>
                                    <p:cond delay="0"/>
                                  </p:stCondLst>
                                  <p:childTnLst>
                                    <p:set>
                                      <p:cBhvr>
                                        <p:cTn id="72" dur="1" fill="hold">
                                          <p:stCondLst>
                                            <p:cond delay="0"/>
                                          </p:stCondLst>
                                        </p:cTn>
                                        <p:tgtEl>
                                          <p:spTgt spid="3">
                                            <p:txEl>
                                              <p:pRg st="3" end="3"/>
                                            </p:txEl>
                                          </p:spTgt>
                                        </p:tgtEl>
                                        <p:attrNameLst>
                                          <p:attrName>style.visibility</p:attrName>
                                        </p:attrNameLst>
                                      </p:cBhvr>
                                      <p:to>
                                        <p:strVal val="visible"/>
                                      </p:to>
                                    </p:set>
                                    <p:animEffect transition="in" filter="wipe(down)">
                                      <p:cBhvr>
                                        <p:cTn id="73" dur="580">
                                          <p:stCondLst>
                                            <p:cond delay="0"/>
                                          </p:stCondLst>
                                        </p:cTn>
                                        <p:tgtEl>
                                          <p:spTgt spid="3">
                                            <p:txEl>
                                              <p:pRg st="3" end="3"/>
                                            </p:txEl>
                                          </p:spTgt>
                                        </p:tgtEl>
                                      </p:cBhvr>
                                    </p:animEffect>
                                    <p:anim calcmode="lin" valueType="num">
                                      <p:cBhvr>
                                        <p:cTn id="74"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75"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76"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77"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78"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79" dur="26">
                                          <p:stCondLst>
                                            <p:cond delay="650"/>
                                          </p:stCondLst>
                                        </p:cTn>
                                        <p:tgtEl>
                                          <p:spTgt spid="3">
                                            <p:txEl>
                                              <p:pRg st="3" end="3"/>
                                            </p:txEl>
                                          </p:spTgt>
                                        </p:tgtEl>
                                      </p:cBhvr>
                                      <p:to x="100000" y="60000"/>
                                    </p:animScale>
                                    <p:animScale>
                                      <p:cBhvr>
                                        <p:cTn id="80" dur="166" decel="50000">
                                          <p:stCondLst>
                                            <p:cond delay="676"/>
                                          </p:stCondLst>
                                        </p:cTn>
                                        <p:tgtEl>
                                          <p:spTgt spid="3">
                                            <p:txEl>
                                              <p:pRg st="3" end="3"/>
                                            </p:txEl>
                                          </p:spTgt>
                                        </p:tgtEl>
                                      </p:cBhvr>
                                      <p:to x="100000" y="100000"/>
                                    </p:animScale>
                                    <p:animScale>
                                      <p:cBhvr>
                                        <p:cTn id="81" dur="26">
                                          <p:stCondLst>
                                            <p:cond delay="1312"/>
                                          </p:stCondLst>
                                        </p:cTn>
                                        <p:tgtEl>
                                          <p:spTgt spid="3">
                                            <p:txEl>
                                              <p:pRg st="3" end="3"/>
                                            </p:txEl>
                                          </p:spTgt>
                                        </p:tgtEl>
                                      </p:cBhvr>
                                      <p:to x="100000" y="80000"/>
                                    </p:animScale>
                                    <p:animScale>
                                      <p:cBhvr>
                                        <p:cTn id="82" dur="166" decel="50000">
                                          <p:stCondLst>
                                            <p:cond delay="1338"/>
                                          </p:stCondLst>
                                        </p:cTn>
                                        <p:tgtEl>
                                          <p:spTgt spid="3">
                                            <p:txEl>
                                              <p:pRg st="3" end="3"/>
                                            </p:txEl>
                                          </p:spTgt>
                                        </p:tgtEl>
                                      </p:cBhvr>
                                      <p:to x="100000" y="100000"/>
                                    </p:animScale>
                                    <p:animScale>
                                      <p:cBhvr>
                                        <p:cTn id="83" dur="26">
                                          <p:stCondLst>
                                            <p:cond delay="1642"/>
                                          </p:stCondLst>
                                        </p:cTn>
                                        <p:tgtEl>
                                          <p:spTgt spid="3">
                                            <p:txEl>
                                              <p:pRg st="3" end="3"/>
                                            </p:txEl>
                                          </p:spTgt>
                                        </p:tgtEl>
                                      </p:cBhvr>
                                      <p:to x="100000" y="90000"/>
                                    </p:animScale>
                                    <p:animScale>
                                      <p:cBhvr>
                                        <p:cTn id="84" dur="166" decel="50000">
                                          <p:stCondLst>
                                            <p:cond delay="1668"/>
                                          </p:stCondLst>
                                        </p:cTn>
                                        <p:tgtEl>
                                          <p:spTgt spid="3">
                                            <p:txEl>
                                              <p:pRg st="3" end="3"/>
                                            </p:txEl>
                                          </p:spTgt>
                                        </p:tgtEl>
                                      </p:cBhvr>
                                      <p:to x="100000" y="100000"/>
                                    </p:animScale>
                                    <p:animScale>
                                      <p:cBhvr>
                                        <p:cTn id="85" dur="26">
                                          <p:stCondLst>
                                            <p:cond delay="1808"/>
                                          </p:stCondLst>
                                        </p:cTn>
                                        <p:tgtEl>
                                          <p:spTgt spid="3">
                                            <p:txEl>
                                              <p:pRg st="3" end="3"/>
                                            </p:txEl>
                                          </p:spTgt>
                                        </p:tgtEl>
                                      </p:cBhvr>
                                      <p:to x="100000" y="95000"/>
                                    </p:animScale>
                                    <p:animScale>
                                      <p:cBhvr>
                                        <p:cTn id="86" dur="166" decel="50000">
                                          <p:stCondLst>
                                            <p:cond delay="1834"/>
                                          </p:stCondLst>
                                        </p:cTn>
                                        <p:tgtEl>
                                          <p:spTgt spid="3">
                                            <p:txEl>
                                              <p:pRg st="3" end="3"/>
                                            </p:txEl>
                                          </p:spTgt>
                                        </p:tgtEl>
                                      </p:cBhvr>
                                      <p:to x="100000" y="100000"/>
                                    </p:animScale>
                                  </p:childTnLst>
                                </p:cTn>
                              </p:par>
                              <p:par>
                                <p:cTn id="87" presetID="26" presetClass="entr" presetSubtype="0" fill="hold" nodeType="withEffect">
                                  <p:stCondLst>
                                    <p:cond delay="0"/>
                                  </p:stCondLst>
                                  <p:childTnLst>
                                    <p:set>
                                      <p:cBhvr>
                                        <p:cTn id="88" dur="1" fill="hold">
                                          <p:stCondLst>
                                            <p:cond delay="0"/>
                                          </p:stCondLst>
                                        </p:cTn>
                                        <p:tgtEl>
                                          <p:spTgt spid="3">
                                            <p:txEl>
                                              <p:pRg st="4" end="4"/>
                                            </p:txEl>
                                          </p:spTgt>
                                        </p:tgtEl>
                                        <p:attrNameLst>
                                          <p:attrName>style.visibility</p:attrName>
                                        </p:attrNameLst>
                                      </p:cBhvr>
                                      <p:to>
                                        <p:strVal val="visible"/>
                                      </p:to>
                                    </p:set>
                                    <p:animEffect transition="in" filter="wipe(down)">
                                      <p:cBhvr>
                                        <p:cTn id="89" dur="580">
                                          <p:stCondLst>
                                            <p:cond delay="0"/>
                                          </p:stCondLst>
                                        </p:cTn>
                                        <p:tgtEl>
                                          <p:spTgt spid="3">
                                            <p:txEl>
                                              <p:pRg st="4" end="4"/>
                                            </p:txEl>
                                          </p:spTgt>
                                        </p:tgtEl>
                                      </p:cBhvr>
                                    </p:animEffect>
                                    <p:anim calcmode="lin" valueType="num">
                                      <p:cBhvr>
                                        <p:cTn id="9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9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9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9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95" dur="26">
                                          <p:stCondLst>
                                            <p:cond delay="650"/>
                                          </p:stCondLst>
                                        </p:cTn>
                                        <p:tgtEl>
                                          <p:spTgt spid="3">
                                            <p:txEl>
                                              <p:pRg st="4" end="4"/>
                                            </p:txEl>
                                          </p:spTgt>
                                        </p:tgtEl>
                                      </p:cBhvr>
                                      <p:to x="100000" y="60000"/>
                                    </p:animScale>
                                    <p:animScale>
                                      <p:cBhvr>
                                        <p:cTn id="96" dur="166" decel="50000">
                                          <p:stCondLst>
                                            <p:cond delay="676"/>
                                          </p:stCondLst>
                                        </p:cTn>
                                        <p:tgtEl>
                                          <p:spTgt spid="3">
                                            <p:txEl>
                                              <p:pRg st="4" end="4"/>
                                            </p:txEl>
                                          </p:spTgt>
                                        </p:tgtEl>
                                      </p:cBhvr>
                                      <p:to x="100000" y="100000"/>
                                    </p:animScale>
                                    <p:animScale>
                                      <p:cBhvr>
                                        <p:cTn id="97" dur="26">
                                          <p:stCondLst>
                                            <p:cond delay="1312"/>
                                          </p:stCondLst>
                                        </p:cTn>
                                        <p:tgtEl>
                                          <p:spTgt spid="3">
                                            <p:txEl>
                                              <p:pRg st="4" end="4"/>
                                            </p:txEl>
                                          </p:spTgt>
                                        </p:tgtEl>
                                      </p:cBhvr>
                                      <p:to x="100000" y="80000"/>
                                    </p:animScale>
                                    <p:animScale>
                                      <p:cBhvr>
                                        <p:cTn id="98" dur="166" decel="50000">
                                          <p:stCondLst>
                                            <p:cond delay="1338"/>
                                          </p:stCondLst>
                                        </p:cTn>
                                        <p:tgtEl>
                                          <p:spTgt spid="3">
                                            <p:txEl>
                                              <p:pRg st="4" end="4"/>
                                            </p:txEl>
                                          </p:spTgt>
                                        </p:tgtEl>
                                      </p:cBhvr>
                                      <p:to x="100000" y="100000"/>
                                    </p:animScale>
                                    <p:animScale>
                                      <p:cBhvr>
                                        <p:cTn id="99" dur="26">
                                          <p:stCondLst>
                                            <p:cond delay="1642"/>
                                          </p:stCondLst>
                                        </p:cTn>
                                        <p:tgtEl>
                                          <p:spTgt spid="3">
                                            <p:txEl>
                                              <p:pRg st="4" end="4"/>
                                            </p:txEl>
                                          </p:spTgt>
                                        </p:tgtEl>
                                      </p:cBhvr>
                                      <p:to x="100000" y="90000"/>
                                    </p:animScale>
                                    <p:animScale>
                                      <p:cBhvr>
                                        <p:cTn id="100" dur="166" decel="50000">
                                          <p:stCondLst>
                                            <p:cond delay="1668"/>
                                          </p:stCondLst>
                                        </p:cTn>
                                        <p:tgtEl>
                                          <p:spTgt spid="3">
                                            <p:txEl>
                                              <p:pRg st="4" end="4"/>
                                            </p:txEl>
                                          </p:spTgt>
                                        </p:tgtEl>
                                      </p:cBhvr>
                                      <p:to x="100000" y="100000"/>
                                    </p:animScale>
                                    <p:animScale>
                                      <p:cBhvr>
                                        <p:cTn id="101" dur="26">
                                          <p:stCondLst>
                                            <p:cond delay="1808"/>
                                          </p:stCondLst>
                                        </p:cTn>
                                        <p:tgtEl>
                                          <p:spTgt spid="3">
                                            <p:txEl>
                                              <p:pRg st="4" end="4"/>
                                            </p:txEl>
                                          </p:spTgt>
                                        </p:tgtEl>
                                      </p:cBhvr>
                                      <p:to x="100000" y="95000"/>
                                    </p:animScale>
                                    <p:animScale>
                                      <p:cBhvr>
                                        <p:cTn id="10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28613"/>
            <a:ext cx="12286445" cy="7515225"/>
          </a:xfrm>
          <a:prstGeom prst="rect">
            <a:avLst/>
          </a:prstGeom>
        </p:spPr>
      </p:pic>
      <p:sp>
        <p:nvSpPr>
          <p:cNvPr id="2" name="Title 1"/>
          <p:cNvSpPr>
            <a:spLocks noGrp="1"/>
          </p:cNvSpPr>
          <p:nvPr>
            <p:ph type="ctrTitle"/>
          </p:nvPr>
        </p:nvSpPr>
        <p:spPr>
          <a:xfrm>
            <a:off x="684212" y="685800"/>
            <a:ext cx="8001000" cy="1091486"/>
          </a:xfrm>
        </p:spPr>
        <p:txBody>
          <a:bodyPr/>
          <a:lstStyle/>
          <a:p>
            <a:r>
              <a:rPr lang="en-NZ" dirty="0" smtClean="0"/>
              <a:t>Aurora </a:t>
            </a:r>
            <a:r>
              <a:rPr lang="en-NZ" dirty="0" err="1" smtClean="0"/>
              <a:t>australis</a:t>
            </a:r>
            <a:endParaRPr lang="en-NZ" dirty="0"/>
          </a:p>
        </p:txBody>
      </p:sp>
      <p:sp>
        <p:nvSpPr>
          <p:cNvPr id="3" name="Subtitle 2"/>
          <p:cNvSpPr>
            <a:spLocks noGrp="1"/>
          </p:cNvSpPr>
          <p:nvPr>
            <p:ph type="subTitle" idx="1"/>
          </p:nvPr>
        </p:nvSpPr>
        <p:spPr>
          <a:xfrm>
            <a:off x="684212" y="1777287"/>
            <a:ext cx="10249952" cy="2936381"/>
          </a:xfrm>
        </p:spPr>
        <p:txBody>
          <a:bodyPr/>
          <a:lstStyle/>
          <a:p>
            <a:r>
              <a:rPr lang="en-NZ" dirty="0" smtClean="0">
                <a:solidFill>
                  <a:schemeClr val="tx1"/>
                </a:solidFill>
              </a:rPr>
              <a:t>A natural </a:t>
            </a:r>
            <a:r>
              <a:rPr lang="en-NZ" dirty="0">
                <a:solidFill>
                  <a:schemeClr val="tx1"/>
                </a:solidFill>
              </a:rPr>
              <a:t>electrical phenomenon characterized by the appearance of streamers of reddish or greenish light in the sky, especially near the northern or southern magnetic pole. The effect is caused by the interaction of charged particles from the sun with atoms in the upper atmosphere. In northern and southern regions it is respectively called aurora borealis or Northern Lights and aurora </a:t>
            </a:r>
            <a:r>
              <a:rPr lang="en-NZ" dirty="0" err="1">
                <a:solidFill>
                  <a:schemeClr val="tx1"/>
                </a:solidFill>
              </a:rPr>
              <a:t>australis</a:t>
            </a:r>
            <a:r>
              <a:rPr lang="en-NZ" dirty="0">
                <a:solidFill>
                  <a:schemeClr val="tx1"/>
                </a:solidFill>
              </a:rPr>
              <a:t> or Southern Lights</a:t>
            </a:r>
            <a:r>
              <a:rPr lang="en-NZ" dirty="0"/>
              <a:t>.</a:t>
            </a:r>
          </a:p>
        </p:txBody>
      </p:sp>
    </p:spTree>
    <p:extLst>
      <p:ext uri="{BB962C8B-B14F-4D97-AF65-F5344CB8AC3E}">
        <p14:creationId xmlns:p14="http://schemas.microsoft.com/office/powerpoint/2010/main" val="890299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9519" y="0"/>
            <a:ext cx="8001000" cy="769514"/>
          </a:xfrm>
        </p:spPr>
        <p:txBody>
          <a:bodyPr>
            <a:normAutofit fontScale="90000"/>
          </a:bodyPr>
          <a:lstStyle/>
          <a:p>
            <a:r>
              <a:rPr lang="en-NZ" dirty="0" smtClean="0"/>
              <a:t>Animals in Antarctica </a:t>
            </a:r>
            <a:endParaRPr lang="en-NZ" dirty="0"/>
          </a:p>
        </p:txBody>
      </p:sp>
      <p:sp>
        <p:nvSpPr>
          <p:cNvPr id="3" name="Subtitle 2"/>
          <p:cNvSpPr>
            <a:spLocks noGrp="1"/>
          </p:cNvSpPr>
          <p:nvPr>
            <p:ph type="subTitle" idx="1"/>
          </p:nvPr>
        </p:nvSpPr>
        <p:spPr>
          <a:xfrm>
            <a:off x="1019061" y="1571223"/>
            <a:ext cx="7584025" cy="4194220"/>
          </a:xfrm>
        </p:spPr>
        <p:txBody>
          <a:bodyPr/>
          <a:lstStyle/>
          <a:p>
            <a:r>
              <a:rPr lang="en-NZ" dirty="0" smtClean="0"/>
              <a:t>Penguins</a:t>
            </a:r>
          </a:p>
          <a:p>
            <a:r>
              <a:rPr lang="en-NZ" dirty="0" smtClean="0"/>
              <a:t>Seals</a:t>
            </a:r>
          </a:p>
          <a:p>
            <a:r>
              <a:rPr lang="en-NZ" dirty="0" smtClean="0"/>
              <a:t>Killer whale </a:t>
            </a:r>
          </a:p>
          <a:p>
            <a:r>
              <a:rPr lang="en-NZ" dirty="0" smtClean="0"/>
              <a:t>Krill</a:t>
            </a:r>
          </a:p>
          <a:p>
            <a:r>
              <a:rPr lang="en-NZ" dirty="0" smtClean="0"/>
              <a:t>Plankton</a:t>
            </a:r>
          </a:p>
          <a:p>
            <a:r>
              <a:rPr lang="en-NZ" dirty="0" smtClean="0"/>
              <a:t>Minke  whale</a:t>
            </a:r>
          </a:p>
          <a:p>
            <a:r>
              <a:rPr lang="en-NZ" dirty="0"/>
              <a:t>S</a:t>
            </a:r>
            <a:r>
              <a:rPr lang="en-NZ" dirty="0" smtClean="0"/>
              <a:t>kua</a:t>
            </a:r>
            <a:endParaRPr lang="en-NZ" dirty="0"/>
          </a:p>
        </p:txBody>
      </p:sp>
    </p:spTree>
    <p:extLst>
      <p:ext uri="{BB962C8B-B14F-4D97-AF65-F5344CB8AC3E}">
        <p14:creationId xmlns:p14="http://schemas.microsoft.com/office/powerpoint/2010/main" val="241512497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0"/>
            <a:ext cx="8001000" cy="1130122"/>
          </a:xfrm>
        </p:spPr>
        <p:txBody>
          <a:bodyPr/>
          <a:lstStyle/>
          <a:p>
            <a:r>
              <a:rPr lang="en-NZ" dirty="0" smtClean="0"/>
              <a:t>penguins</a:t>
            </a:r>
            <a:endParaRPr lang="en-NZ" dirty="0"/>
          </a:p>
        </p:txBody>
      </p:sp>
      <p:sp>
        <p:nvSpPr>
          <p:cNvPr id="3" name="Subtitle 2"/>
          <p:cNvSpPr>
            <a:spLocks noGrp="1"/>
          </p:cNvSpPr>
          <p:nvPr>
            <p:ph type="subTitle" idx="1"/>
          </p:nvPr>
        </p:nvSpPr>
        <p:spPr>
          <a:xfrm>
            <a:off x="0" y="2073499"/>
            <a:ext cx="8833275" cy="4301544"/>
          </a:xfrm>
        </p:spPr>
        <p:txBody>
          <a:bodyPr>
            <a:normAutofit lnSpcReduction="10000"/>
          </a:bodyPr>
          <a:lstStyle/>
          <a:p>
            <a:r>
              <a:rPr lang="en-NZ" dirty="0">
                <a:solidFill>
                  <a:schemeClr val="bg1">
                    <a:lumMod val="85000"/>
                    <a:lumOff val="15000"/>
                  </a:schemeClr>
                </a:solidFill>
              </a:rPr>
              <a:t>1.Penguins are flightless birds</a:t>
            </a:r>
          </a:p>
          <a:p>
            <a:endParaRPr lang="en-NZ" dirty="0">
              <a:solidFill>
                <a:schemeClr val="bg1">
                  <a:lumMod val="85000"/>
                  <a:lumOff val="15000"/>
                </a:schemeClr>
              </a:solidFill>
            </a:endParaRPr>
          </a:p>
          <a:p>
            <a:r>
              <a:rPr lang="en-NZ" dirty="0">
                <a:solidFill>
                  <a:schemeClr val="bg1">
                    <a:lumMod val="85000"/>
                    <a:lumOff val="15000"/>
                  </a:schemeClr>
                </a:solidFill>
              </a:rPr>
              <a:t>2.Most penguins live in the Southern Hemisphere.</a:t>
            </a:r>
          </a:p>
          <a:p>
            <a:endParaRPr lang="en-NZ" dirty="0">
              <a:solidFill>
                <a:schemeClr val="bg1">
                  <a:lumMod val="85000"/>
                  <a:lumOff val="15000"/>
                </a:schemeClr>
              </a:solidFill>
            </a:endParaRPr>
          </a:p>
          <a:p>
            <a:r>
              <a:rPr lang="en-NZ" dirty="0">
                <a:solidFill>
                  <a:schemeClr val="bg1">
                    <a:lumMod val="85000"/>
                    <a:lumOff val="15000"/>
                  </a:schemeClr>
                </a:solidFill>
              </a:rPr>
              <a:t>3.Emperor Penguins can stay underwater for around 20 minutes at a time.</a:t>
            </a:r>
          </a:p>
          <a:p>
            <a:endParaRPr lang="en-NZ" dirty="0">
              <a:solidFill>
                <a:schemeClr val="bg1">
                  <a:lumMod val="85000"/>
                  <a:lumOff val="15000"/>
                </a:schemeClr>
              </a:solidFill>
            </a:endParaRPr>
          </a:p>
          <a:p>
            <a:r>
              <a:rPr lang="en-NZ" dirty="0">
                <a:solidFill>
                  <a:schemeClr val="bg1">
                    <a:lumMod val="85000"/>
                    <a:lumOff val="15000"/>
                  </a:schemeClr>
                </a:solidFill>
              </a:rPr>
              <a:t>4.Penguins can drink sea water.</a:t>
            </a:r>
          </a:p>
          <a:p>
            <a:endParaRPr lang="en-NZ" dirty="0">
              <a:solidFill>
                <a:schemeClr val="bg1">
                  <a:lumMod val="85000"/>
                  <a:lumOff val="15000"/>
                </a:schemeClr>
              </a:solidFill>
            </a:endParaRPr>
          </a:p>
          <a:p>
            <a:r>
              <a:rPr lang="en-NZ">
                <a:solidFill>
                  <a:schemeClr val="bg1">
                    <a:lumMod val="85000"/>
                    <a:lumOff val="15000"/>
                  </a:schemeClr>
                </a:solidFill>
              </a:rPr>
              <a:t>5.No penguins live at the </a:t>
            </a:r>
            <a:r>
              <a:rPr lang="en-NZ">
                <a:solidFill>
                  <a:schemeClr val="bg1">
                    <a:lumMod val="85000"/>
                    <a:lumOff val="15000"/>
                  </a:schemeClr>
                </a:solidFill>
              </a:rPr>
              <a:t>North </a:t>
            </a:r>
            <a:r>
              <a:rPr lang="en-NZ" smtClean="0">
                <a:solidFill>
                  <a:schemeClr val="bg1">
                    <a:lumMod val="85000"/>
                    <a:lumOff val="15000"/>
                  </a:schemeClr>
                </a:solidFill>
              </a:rPr>
              <a:t>Pole.</a:t>
            </a:r>
            <a:endParaRPr lang="en-NZ" dirty="0">
              <a:solidFill>
                <a:schemeClr val="bg1">
                  <a:lumMod val="85000"/>
                  <a:lumOff val="15000"/>
                </a:schemeClr>
              </a:solidFill>
            </a:endParaRPr>
          </a:p>
        </p:txBody>
      </p:sp>
      <p:pic>
        <p:nvPicPr>
          <p:cNvPr id="4" name="Picture 3"/>
          <p:cNvPicPr>
            <a:picLocks noChangeAspect="1"/>
          </p:cNvPicPr>
          <p:nvPr/>
        </p:nvPicPr>
        <p:blipFill>
          <a:blip r:embed="rId2"/>
          <a:stretch>
            <a:fillRect/>
          </a:stretch>
        </p:blipFill>
        <p:spPr>
          <a:xfrm>
            <a:off x="8833275" y="1278229"/>
            <a:ext cx="2394397" cy="5689241"/>
          </a:xfrm>
          <a:prstGeom prst="rect">
            <a:avLst/>
          </a:prstGeom>
        </p:spPr>
      </p:pic>
    </p:spTree>
    <p:extLst>
      <p:ext uri="{BB962C8B-B14F-4D97-AF65-F5344CB8AC3E}">
        <p14:creationId xmlns:p14="http://schemas.microsoft.com/office/powerpoint/2010/main" val="32168026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759" y="218940"/>
            <a:ext cx="8001000" cy="1043188"/>
          </a:xfrm>
        </p:spPr>
        <p:txBody>
          <a:bodyPr>
            <a:normAutofit/>
          </a:bodyPr>
          <a:lstStyle/>
          <a:p>
            <a:r>
              <a:rPr lang="en-NZ" dirty="0" smtClean="0"/>
              <a:t>Famous 	Explorers</a:t>
            </a:r>
            <a:endParaRPr lang="en-NZ" dirty="0"/>
          </a:p>
        </p:txBody>
      </p:sp>
      <p:sp>
        <p:nvSpPr>
          <p:cNvPr id="3" name="Subtitle 2"/>
          <p:cNvSpPr>
            <a:spLocks noGrp="1"/>
          </p:cNvSpPr>
          <p:nvPr>
            <p:ph type="subTitle" idx="1"/>
          </p:nvPr>
        </p:nvSpPr>
        <p:spPr>
          <a:xfrm>
            <a:off x="838759" y="1390918"/>
            <a:ext cx="8678728" cy="4477555"/>
          </a:xfrm>
        </p:spPr>
        <p:txBody>
          <a:bodyPr/>
          <a:lstStyle/>
          <a:p>
            <a:r>
              <a:rPr lang="en-NZ" dirty="0" smtClean="0"/>
              <a:t>Robert Scott facts:</a:t>
            </a:r>
          </a:p>
          <a:p>
            <a:r>
              <a:rPr lang="en-NZ" dirty="0" smtClean="0"/>
              <a:t>Early </a:t>
            </a:r>
            <a:r>
              <a:rPr lang="en-NZ" dirty="0"/>
              <a:t>life and first expedition. "Scott of the Antarctic" is one of the most famous of all the Polar explorers. He is best known for his legendary and fatal attempt to be the first to reach the South Pole, a month a month after the Norwegian Amundsen and his party. This page is concerned with an earlier expedition where he first made his polar reputation.</a:t>
            </a:r>
          </a:p>
          <a:p>
            <a:endParaRPr lang="en-NZ" dirty="0"/>
          </a:p>
          <a:p>
            <a:endParaRPr lang="en-NZ" dirty="0"/>
          </a:p>
        </p:txBody>
      </p:sp>
    </p:spTree>
    <p:extLst>
      <p:ext uri="{BB962C8B-B14F-4D97-AF65-F5344CB8AC3E}">
        <p14:creationId xmlns:p14="http://schemas.microsoft.com/office/powerpoint/2010/main" val="229181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68</TotalTime>
  <Words>259</Words>
  <Application>Microsoft Office PowerPoint</Application>
  <PresentationFormat>Widescreen</PresentationFormat>
  <Paragraphs>33</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Century Gothic</vt:lpstr>
      <vt:lpstr>Wingdings 3</vt:lpstr>
      <vt:lpstr>Slice</vt:lpstr>
      <vt:lpstr> ANTARCTICA</vt:lpstr>
      <vt:lpstr>Scott Base</vt:lpstr>
      <vt:lpstr>Antarctica facts</vt:lpstr>
      <vt:lpstr>Aurora australis</vt:lpstr>
      <vt:lpstr>Animals in Antarctica </vt:lpstr>
      <vt:lpstr>penguins</vt:lpstr>
      <vt:lpstr>Famous  Explorers</vt:lpstr>
    </vt:vector>
  </TitlesOfParts>
  <Company>Elim Christian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ANTARCTICA</dc:title>
  <dc:creator>Class1</dc:creator>
  <cp:lastModifiedBy>Class1</cp:lastModifiedBy>
  <cp:revision>10</cp:revision>
  <dcterms:created xsi:type="dcterms:W3CDTF">2015-11-23T01:38:02Z</dcterms:created>
  <dcterms:modified xsi:type="dcterms:W3CDTF">2015-11-30T22:07:15Z</dcterms:modified>
</cp:coreProperties>
</file>